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16" r:id="rId2"/>
  </p:sldMasterIdLst>
  <p:sldIdLst>
    <p:sldId id="256" r:id="rId3"/>
  </p:sldIdLst>
  <p:sldSz cx="25199975" cy="180006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6F"/>
    <a:srgbClr val="053595"/>
    <a:srgbClr val="162E54"/>
    <a:srgbClr val="173B53"/>
    <a:srgbClr val="EBA4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Samp-1</c:v>
                </c:pt>
                <c:pt idx="1">
                  <c:v>Samp-2</c:v>
                </c:pt>
                <c:pt idx="2">
                  <c:v>Samp-3</c:v>
                </c:pt>
                <c:pt idx="3">
                  <c:v>Samp-4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16-4825-99E7-6DC919F316EA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Samp-1</c:v>
                </c:pt>
                <c:pt idx="1">
                  <c:v>Samp-2</c:v>
                </c:pt>
                <c:pt idx="2">
                  <c:v>Samp-3</c:v>
                </c:pt>
                <c:pt idx="3">
                  <c:v>Samp-4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16-4825-99E7-6DC919F316EA}"/>
            </c:ext>
          </c:extLst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Sayfa1!$A$2:$A$5</c:f>
              <c:strCache>
                <c:ptCount val="4"/>
                <c:pt idx="0">
                  <c:v>Samp-1</c:v>
                </c:pt>
                <c:pt idx="1">
                  <c:v>Samp-2</c:v>
                </c:pt>
                <c:pt idx="2">
                  <c:v>Samp-3</c:v>
                </c:pt>
                <c:pt idx="3">
                  <c:v>Samp-4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16-4825-99E7-6DC919F31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325838464"/>
        <c:axId val="-1325829216"/>
      </c:barChart>
      <c:catAx>
        <c:axId val="-13258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25829216"/>
        <c:crosses val="autoZero"/>
        <c:auto val="1"/>
        <c:lblAlgn val="ctr"/>
        <c:lblOffset val="100"/>
        <c:noMultiLvlLbl val="0"/>
      </c:catAx>
      <c:valAx>
        <c:axId val="-132582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32583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8" y="2951631"/>
            <a:ext cx="18899981" cy="6266898"/>
          </a:xfrm>
        </p:spPr>
        <p:txBody>
          <a:bodyPr anchor="b">
            <a:normAutofit/>
          </a:bodyPr>
          <a:lstStyle>
            <a:lvl1pPr algn="ctr">
              <a:defRPr sz="63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9454517"/>
            <a:ext cx="18899981" cy="4345992"/>
          </a:xfrm>
        </p:spPr>
        <p:txBody>
          <a:bodyPr>
            <a:normAutofit/>
          </a:bodyPr>
          <a:lstStyle>
            <a:lvl1pPr marL="0" indent="0" algn="ctr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 algn="ctr">
              <a:buNone/>
              <a:defRPr sz="2953"/>
            </a:lvl2pPr>
            <a:lvl3pPr marL="964319" indent="0" algn="ctr">
              <a:buNone/>
              <a:defRPr sz="2531"/>
            </a:lvl3pPr>
            <a:lvl4pPr marL="1446479" indent="0" algn="ctr">
              <a:buNone/>
              <a:defRPr sz="2109"/>
            </a:lvl4pPr>
            <a:lvl5pPr marL="1928639" indent="0" algn="ctr">
              <a:buNone/>
              <a:defRPr sz="2109"/>
            </a:lvl5pPr>
            <a:lvl6pPr marL="2410798" indent="0" algn="ctr">
              <a:buNone/>
              <a:defRPr sz="2109"/>
            </a:lvl6pPr>
            <a:lvl7pPr marL="2892958" indent="0" algn="ctr">
              <a:buNone/>
              <a:defRPr sz="2109"/>
            </a:lvl7pPr>
            <a:lvl8pPr marL="3375118" indent="0" algn="ctr">
              <a:buNone/>
              <a:defRPr sz="2109"/>
            </a:lvl8pPr>
            <a:lvl9pPr marL="3857278" indent="0" algn="ctr">
              <a:buNone/>
              <a:defRPr sz="21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945867"/>
            <a:ext cx="5433745" cy="1525473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945869"/>
            <a:ext cx="15986235" cy="1525472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998" y="1992073"/>
            <a:ext cx="20789979" cy="93603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0998" spc="-13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3725" y="11694974"/>
            <a:ext cx="20789979" cy="3000111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300" cap="all" spc="525" baseline="0">
                <a:solidFill>
                  <a:schemeClr val="tx2"/>
                </a:solidFill>
                <a:latin typeface="+mj-lt"/>
              </a:defRPr>
            </a:lvl1pPr>
            <a:lvl2pPr marL="1200059" indent="0" algn="ctr">
              <a:buNone/>
              <a:defRPr sz="6300"/>
            </a:lvl2pPr>
            <a:lvl3pPr marL="2400117" indent="0" algn="ctr">
              <a:buNone/>
              <a:defRPr sz="6300"/>
            </a:lvl3pPr>
            <a:lvl4pPr marL="3600176" indent="0" algn="ctr">
              <a:buNone/>
              <a:defRPr sz="5250"/>
            </a:lvl4pPr>
            <a:lvl5pPr marL="4800234" indent="0" algn="ctr">
              <a:buNone/>
              <a:defRPr sz="5250"/>
            </a:lvl5pPr>
            <a:lvl6pPr marL="6000293" indent="0" algn="ctr">
              <a:buNone/>
              <a:defRPr sz="5250"/>
            </a:lvl6pPr>
            <a:lvl7pPr marL="7200351" indent="0" algn="ctr">
              <a:buNone/>
              <a:defRPr sz="5250"/>
            </a:lvl7pPr>
            <a:lvl8pPr marL="8400410" indent="0" algn="ctr">
              <a:buNone/>
              <a:defRPr sz="5250"/>
            </a:lvl8pPr>
            <a:lvl9pPr marL="9600468" indent="0" algn="ctr">
              <a:buNone/>
              <a:defRPr sz="52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2496142" y="11400420"/>
            <a:ext cx="20411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38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689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98" y="1992073"/>
            <a:ext cx="20789979" cy="9360345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0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8" y="11688430"/>
            <a:ext cx="20789979" cy="3000111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300" cap="all" spc="525" baseline="0">
                <a:solidFill>
                  <a:schemeClr val="tx2"/>
                </a:solidFill>
                <a:latin typeface="+mj-lt"/>
              </a:defRPr>
            </a:lvl1pPr>
            <a:lvl2pPr marL="1200059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2496142" y="11400420"/>
            <a:ext cx="20411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458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67998" y="752271"/>
            <a:ext cx="20789979" cy="38079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7998" y="4844625"/>
            <a:ext cx="10205990" cy="1056038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51987" y="4844627"/>
            <a:ext cx="10205990" cy="1056038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907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67998" y="752271"/>
            <a:ext cx="20789979" cy="38079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8" y="4845459"/>
            <a:ext cx="10205990" cy="193257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250" b="0" cap="all" baseline="0">
                <a:solidFill>
                  <a:schemeClr val="tx2"/>
                </a:soli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998" y="6778029"/>
            <a:ext cx="10205990" cy="886699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51987" y="4845459"/>
            <a:ext cx="10205990" cy="193257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250" b="0" cap="all" baseline="0">
                <a:solidFill>
                  <a:schemeClr val="tx2"/>
                </a:soli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51987" y="6778029"/>
            <a:ext cx="10205990" cy="886699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2895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269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39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" y="0"/>
            <a:ext cx="8372689" cy="18000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350531" y="0"/>
            <a:ext cx="132300" cy="18000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999" y="1560055"/>
            <a:ext cx="6614993" cy="6000221"/>
          </a:xfrm>
        </p:spPr>
        <p:txBody>
          <a:bodyPr anchor="b">
            <a:normAutofit/>
          </a:bodyPr>
          <a:lstStyle>
            <a:lvl1pPr>
              <a:defRPr sz="9449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2490" y="1920071"/>
            <a:ext cx="13418987" cy="1380050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999" y="7680283"/>
            <a:ext cx="6614993" cy="886941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937">
                <a:solidFill>
                  <a:srgbClr val="FFFFFF"/>
                </a:solidFill>
              </a:defRPr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2181" y="16955445"/>
            <a:ext cx="5412271" cy="958369"/>
          </a:xfrm>
        </p:spPr>
        <p:txBody>
          <a:bodyPr/>
          <a:lstStyle>
            <a:lvl1pPr algn="l">
              <a:defRPr/>
            </a:lvl1pPr>
          </a:lstStyle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22490" y="16955445"/>
            <a:ext cx="9607490" cy="95836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48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6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3000479"/>
            <a:ext cx="25193413" cy="50001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5" y="12900937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98" y="13320490"/>
            <a:ext cx="20904167" cy="2160080"/>
          </a:xfrm>
        </p:spPr>
        <p:txBody>
          <a:bodyPr tIns="0" bIns="0" anchor="b">
            <a:noAutofit/>
          </a:bodyPr>
          <a:lstStyle>
            <a:lvl1pPr>
              <a:defRPr sz="9449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" y="0"/>
            <a:ext cx="25199945" cy="1290093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998" y="15504571"/>
            <a:ext cx="20915979" cy="1560057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575"/>
              </a:spcAft>
              <a:buNone/>
              <a:defRPr sz="3937">
                <a:solidFill>
                  <a:srgbClr val="FFFFFF"/>
                </a:solidFill>
              </a:defRPr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92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426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66" y="16800619"/>
            <a:ext cx="25193413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" y="16626114"/>
            <a:ext cx="25193413" cy="16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082198"/>
            <a:ext cx="5433745" cy="151183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082198"/>
            <a:ext cx="15986234" cy="15118399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06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3" y="4494715"/>
            <a:ext cx="21734979" cy="7483761"/>
          </a:xfrm>
        </p:spPr>
        <p:txBody>
          <a:bodyPr anchor="b">
            <a:normAutofit/>
          </a:bodyPr>
          <a:lstStyle>
            <a:lvl1pPr>
              <a:defRPr sz="6327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3" y="11949609"/>
            <a:ext cx="21734979" cy="3937644"/>
          </a:xfrm>
        </p:spPr>
        <p:txBody>
          <a:bodyPr anchor="t">
            <a:normAutofit/>
          </a:bodyPr>
          <a:lstStyle>
            <a:lvl1pPr marL="0" indent="0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31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3pPr>
            <a:lvl4pPr marL="144647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4pPr>
            <a:lvl5pPr marL="192863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5pPr>
            <a:lvl6pPr marL="241079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6pPr>
            <a:lvl7pPr marL="289295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7pPr>
            <a:lvl8pPr marL="337511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8pPr>
            <a:lvl9pPr marL="385727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816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24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414468"/>
            <a:ext cx="10657489" cy="216726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6816" y="6581740"/>
            <a:ext cx="10657489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90" y="4414470"/>
            <a:ext cx="10709991" cy="21672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90" y="6581740"/>
            <a:ext cx="10709991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6"/>
            <a:ext cx="8126992" cy="4200147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>
              <a:defRPr sz="3374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8"/>
            <a:ext cx="8126992" cy="1000037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8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4"/>
            <a:ext cx="8126992" cy="4200155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 marL="0" indent="0">
              <a:buNone/>
              <a:defRPr sz="3374"/>
            </a:lvl1pPr>
            <a:lvl2pPr marL="482160" indent="0">
              <a:buNone/>
              <a:defRPr sz="2953"/>
            </a:lvl2pPr>
            <a:lvl3pPr marL="964319" indent="0">
              <a:buNone/>
              <a:defRPr sz="2531"/>
            </a:lvl3pPr>
            <a:lvl4pPr marL="1446479" indent="0">
              <a:buNone/>
              <a:defRPr sz="2109"/>
            </a:lvl4pPr>
            <a:lvl5pPr marL="1928639" indent="0">
              <a:buNone/>
              <a:defRPr sz="2109"/>
            </a:lvl5pPr>
            <a:lvl6pPr marL="2410798" indent="0">
              <a:buNone/>
              <a:defRPr sz="2109"/>
            </a:lvl6pPr>
            <a:lvl7pPr marL="2892958" indent="0">
              <a:buNone/>
              <a:defRPr sz="2109"/>
            </a:lvl7pPr>
            <a:lvl8pPr marL="3375118" indent="0">
              <a:buNone/>
              <a:defRPr sz="2109"/>
            </a:lvl8pPr>
            <a:lvl9pPr marL="3857278" indent="0">
              <a:buNone/>
              <a:defRPr sz="21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9"/>
            <a:ext cx="8126992" cy="1000036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816" y="960035"/>
            <a:ext cx="21734979" cy="3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800178"/>
            <a:ext cx="21734979" cy="11421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500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0"/>
            <a:ext cx="8504992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11801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7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64319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0" indent="-241080" algn="l" defTabSz="964319" rtl="0" eaLnBrk="1" latinLnBrk="0" hangingPunct="1">
        <a:lnSpc>
          <a:spcPct val="90000"/>
        </a:lnSpc>
        <a:spcBef>
          <a:spcPts val="1054"/>
        </a:spcBef>
        <a:buFont typeface="Wingdings 2" pitchFamily="18" charset="2"/>
        <a:buChar char="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3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39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5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69718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187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403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619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09835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16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31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647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863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079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295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511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727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6800619"/>
            <a:ext cx="25199978" cy="12000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6626112"/>
            <a:ext cx="25199978" cy="17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7998" y="752271"/>
            <a:ext cx="20789979" cy="38079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996" y="4844625"/>
            <a:ext cx="20789982" cy="1056038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8002" y="16955445"/>
            <a:ext cx="5110003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rgbClr val="FFFFFF"/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31.05.2023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078" y="16955445"/>
            <a:ext cx="996838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463527" y="16955445"/>
            <a:ext cx="271186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rgbClr val="FFFFFF"/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2466943" y="4561441"/>
            <a:ext cx="206009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4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2400117" rtl="0" eaLnBrk="1" latinLnBrk="0" hangingPunct="1">
        <a:lnSpc>
          <a:spcPct val="85000"/>
        </a:lnSpc>
        <a:spcBef>
          <a:spcPct val="0"/>
        </a:spcBef>
        <a:buNone/>
        <a:defRPr sz="12599" kern="1200" spc="-13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12" indent="-240012" algn="l" defTabSz="2400117" rtl="0" eaLnBrk="1" latinLnBrk="0" hangingPunct="1">
        <a:lnSpc>
          <a:spcPct val="90000"/>
        </a:lnSpc>
        <a:spcBef>
          <a:spcPts val="3150"/>
        </a:spcBef>
        <a:spcAft>
          <a:spcPts val="525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2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08049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47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488073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968096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48119" indent="-480023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88728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41224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93720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462160" indent="-600029" algn="l" defTabSz="2400117" rtl="0" eaLnBrk="1" latinLnBrk="0" hangingPunct="1">
        <a:lnSpc>
          <a:spcPct val="90000"/>
        </a:lnSpc>
        <a:spcBef>
          <a:spcPts val="525"/>
        </a:spcBef>
        <a:spcAft>
          <a:spcPts val="1050"/>
        </a:spcAft>
        <a:buClr>
          <a:schemeClr val="accent1"/>
        </a:buClr>
        <a:buFont typeface="Calibri" pitchFamily="34" charset="0"/>
        <a:buChar char="◦"/>
        <a:defRPr sz="36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tin kutusu 18">
            <a:extLst>
              <a:ext uri="{FF2B5EF4-FFF2-40B4-BE49-F238E27FC236}">
                <a16:creationId xmlns:a16="http://schemas.microsoft.com/office/drawing/2014/main" xmlns="" id="{2DACD2BA-BC81-449D-A9D1-77F3FE1190EA}"/>
              </a:ext>
            </a:extLst>
          </p:cNvPr>
          <p:cNvSpPr txBox="1"/>
          <p:nvPr/>
        </p:nvSpPr>
        <p:spPr>
          <a:xfrm>
            <a:off x="416415" y="3517889"/>
            <a:ext cx="7780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0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61A7D914-1F6F-4BC9-80DD-27576C700570}"/>
              </a:ext>
            </a:extLst>
          </p:cNvPr>
          <p:cNvSpPr txBox="1"/>
          <p:nvPr/>
        </p:nvSpPr>
        <p:spPr>
          <a:xfrm>
            <a:off x="416415" y="2988657"/>
            <a:ext cx="7780528" cy="553998"/>
          </a:xfrm>
          <a:prstGeom prst="rect">
            <a:avLst/>
          </a:prstGeom>
          <a:solidFill>
            <a:srgbClr val="EBA415"/>
          </a:solidFill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xmlns="" id="{BFD534BB-3667-40FF-ACE5-A0E763921576}"/>
              </a:ext>
            </a:extLst>
          </p:cNvPr>
          <p:cNvSpPr/>
          <p:nvPr/>
        </p:nvSpPr>
        <p:spPr>
          <a:xfrm>
            <a:off x="8000196" y="-102497"/>
            <a:ext cx="17126627" cy="2063190"/>
          </a:xfrm>
          <a:prstGeom prst="rect">
            <a:avLst/>
          </a:prstGeom>
          <a:solidFill>
            <a:srgbClr val="2B2B6F"/>
          </a:solidFill>
          <a:ln>
            <a:solidFill>
              <a:srgbClr val="0535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YOUR TITLE</a:t>
            </a:r>
          </a:p>
          <a:p>
            <a:pPr algn="ctr"/>
            <a:r>
              <a:rPr lang="en-US" sz="17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1286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7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7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EFG</a:t>
            </a:r>
            <a:r>
              <a:rPr lang="tr-TR" sz="17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714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7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br>
              <a:rPr lang="tr-TR" sz="1714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7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86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1286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Mehran University of Engineering and Technology, </a:t>
            </a:r>
            <a:r>
              <a:rPr lang="en-US" sz="1714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Jamshoro</a:t>
            </a:r>
            <a:r>
              <a:rPr lang="en-US" sz="171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Pakistan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Mehran University of Engineering and Technology,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Jamshoro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Pakistan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tr-TR" sz="142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xmlns="" id="{9EB61743-A8B4-4AF6-8C9B-4DD5381773C9}"/>
              </a:ext>
            </a:extLst>
          </p:cNvPr>
          <p:cNvSpPr txBox="1"/>
          <p:nvPr/>
        </p:nvSpPr>
        <p:spPr>
          <a:xfrm>
            <a:off x="416415" y="10011706"/>
            <a:ext cx="7823141" cy="553998"/>
          </a:xfrm>
          <a:prstGeom prst="rect">
            <a:avLst/>
          </a:prstGeom>
          <a:solidFill>
            <a:srgbClr val="EBA415"/>
          </a:solidFill>
        </p:spPr>
        <p:txBody>
          <a:bodyPr wrap="square" rtlCol="0">
            <a:spAutoFit/>
          </a:bodyPr>
          <a:lstStyle/>
          <a:p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OLOGY</a:t>
            </a:r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xmlns="" id="{40FDE73E-2BB0-41D6-97C2-CDA0573BEE20}"/>
              </a:ext>
            </a:extLst>
          </p:cNvPr>
          <p:cNvSpPr txBox="1"/>
          <p:nvPr/>
        </p:nvSpPr>
        <p:spPr>
          <a:xfrm>
            <a:off x="8709724" y="2988657"/>
            <a:ext cx="7780525" cy="553998"/>
          </a:xfrm>
          <a:prstGeom prst="rect">
            <a:avLst/>
          </a:prstGeom>
          <a:solidFill>
            <a:srgbClr val="EBA415"/>
          </a:solidFill>
        </p:spPr>
        <p:txBody>
          <a:bodyPr wrap="square" rtlCol="0">
            <a:spAutoFit/>
          </a:bodyPr>
          <a:lstStyle/>
          <a:p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</a:t>
            </a:r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xmlns="" id="{F8624403-2010-4BF0-B6D1-E4C546A4A24B}"/>
              </a:ext>
            </a:extLst>
          </p:cNvPr>
          <p:cNvSpPr txBox="1"/>
          <p:nvPr/>
        </p:nvSpPr>
        <p:spPr>
          <a:xfrm>
            <a:off x="17003035" y="6882233"/>
            <a:ext cx="7780524" cy="553998"/>
          </a:xfrm>
          <a:prstGeom prst="rect">
            <a:avLst/>
          </a:prstGeom>
          <a:solidFill>
            <a:srgbClr val="EBA415"/>
          </a:solidFill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xmlns="" id="{9D21D05F-655F-47ED-A50F-3941995B5A09}"/>
              </a:ext>
            </a:extLst>
          </p:cNvPr>
          <p:cNvSpPr txBox="1"/>
          <p:nvPr/>
        </p:nvSpPr>
        <p:spPr>
          <a:xfrm>
            <a:off x="0" y="16966060"/>
            <a:ext cx="25199975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on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Women Development in Engineering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Science and Technology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(WD-EST’23) October 03-05, 2023</a:t>
            </a:r>
            <a:endParaRPr lang="tr-T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https://wdest.muet.edu.pk/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xmlns="" id="{40C17127-0FB1-43A2-B4B0-9A316B1CFBAC}"/>
              </a:ext>
            </a:extLst>
          </p:cNvPr>
          <p:cNvSpPr txBox="1"/>
          <p:nvPr/>
        </p:nvSpPr>
        <p:spPr>
          <a:xfrm>
            <a:off x="8709723" y="3562704"/>
            <a:ext cx="7780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results and findings here.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be careful at choosing the size of figures and tables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discuss key findings of your work here.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figures should not exceed the given page margins.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caption is very important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Grafik 25">
            <a:extLst>
              <a:ext uri="{FF2B5EF4-FFF2-40B4-BE49-F238E27FC236}">
                <a16:creationId xmlns:a16="http://schemas.microsoft.com/office/drawing/2014/main" xmlns="" id="{62E1B3F1-C116-46FF-BCDC-6245C3AAC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87531"/>
              </p:ext>
            </p:extLst>
          </p:nvPr>
        </p:nvGraphicFramePr>
        <p:xfrm>
          <a:off x="8731031" y="6510351"/>
          <a:ext cx="7780524" cy="289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Metin kutusu 28">
            <a:extLst>
              <a:ext uri="{FF2B5EF4-FFF2-40B4-BE49-F238E27FC236}">
                <a16:creationId xmlns:a16="http://schemas.microsoft.com/office/drawing/2014/main" xmlns="" id="{86D4F433-8409-43E8-9FEC-571C59B2F0FD}"/>
              </a:ext>
            </a:extLst>
          </p:cNvPr>
          <p:cNvSpPr txBox="1"/>
          <p:nvPr/>
        </p:nvSpPr>
        <p:spPr>
          <a:xfrm>
            <a:off x="17003029" y="7549664"/>
            <a:ext cx="7780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future recommendation in bullets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xmlns="" id="{99AB0ED2-8CAE-4200-BAA2-0B70C703555E}"/>
              </a:ext>
            </a:extLst>
          </p:cNvPr>
          <p:cNvSpPr txBox="1"/>
          <p:nvPr/>
        </p:nvSpPr>
        <p:spPr>
          <a:xfrm>
            <a:off x="17003029" y="10190107"/>
            <a:ext cx="7780524" cy="553998"/>
          </a:xfrm>
          <a:prstGeom prst="rect">
            <a:avLst/>
          </a:prstGeom>
          <a:solidFill>
            <a:srgbClr val="EBA415"/>
          </a:solidFill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xmlns="" id="{D33DD4FC-8188-4474-8BED-DB081F42B1B9}"/>
              </a:ext>
            </a:extLst>
          </p:cNvPr>
          <p:cNvSpPr txBox="1"/>
          <p:nvPr/>
        </p:nvSpPr>
        <p:spPr>
          <a:xfrm>
            <a:off x="17003029" y="11038780"/>
            <a:ext cx="7780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and citations should be prepared in the latest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Numbered format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946477"/>
              </p:ext>
            </p:extLst>
          </p:nvPr>
        </p:nvGraphicFramePr>
        <p:xfrm>
          <a:off x="9700280" y="11468000"/>
          <a:ext cx="5799410" cy="324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978"/>
                <a:gridCol w="2123768"/>
                <a:gridCol w="2019664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57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7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6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3" name="Metin kutusu 15">
            <a:extLst>
              <a:ext uri="{FF2B5EF4-FFF2-40B4-BE49-F238E27FC236}">
                <a16:creationId xmlns:a16="http://schemas.microsoft.com/office/drawing/2014/main" xmlns="" id="{A08572FF-7F98-4C82-A41A-07A32CE66846}"/>
              </a:ext>
            </a:extLst>
          </p:cNvPr>
          <p:cNvSpPr txBox="1"/>
          <p:nvPr/>
        </p:nvSpPr>
        <p:spPr>
          <a:xfrm>
            <a:off x="17003029" y="2981333"/>
            <a:ext cx="7780524" cy="553998"/>
          </a:xfrm>
          <a:prstGeom prst="rect">
            <a:avLst/>
          </a:prstGeom>
          <a:solidFill>
            <a:srgbClr val="EBA415"/>
          </a:solidFill>
        </p:spPr>
        <p:txBody>
          <a:bodyPr wrap="square" rtlCol="0">
            <a:spAutoFit/>
          </a:bodyPr>
          <a:lstStyle/>
          <a:p>
            <a:r>
              <a:rPr lang="tr-T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4" name="Metin kutusu 27">
            <a:extLst>
              <a:ext uri="{FF2B5EF4-FFF2-40B4-BE49-F238E27FC236}">
                <a16:creationId xmlns:a16="http://schemas.microsoft.com/office/drawing/2014/main" xmlns="" id="{AC82B82C-C7FF-4C1B-AAB4-061CBCF2C10E}"/>
              </a:ext>
            </a:extLst>
          </p:cNvPr>
          <p:cNvSpPr txBox="1"/>
          <p:nvPr/>
        </p:nvSpPr>
        <p:spPr>
          <a:xfrm>
            <a:off x="17003029" y="3673675"/>
            <a:ext cx="7780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conclusions in bullets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 t="5071" r="5322" b="5510"/>
          <a:stretch/>
        </p:blipFill>
        <p:spPr>
          <a:xfrm>
            <a:off x="2834279" y="366034"/>
            <a:ext cx="2281051" cy="2286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8" t="1819" r="12354" b="5959"/>
          <a:stretch/>
        </p:blipFill>
        <p:spPr bwMode="auto">
          <a:xfrm>
            <a:off x="416415" y="332751"/>
            <a:ext cx="2181198" cy="228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14" y="373563"/>
            <a:ext cx="2286000" cy="2286000"/>
          </a:xfrm>
          <a:prstGeom prst="rect">
            <a:avLst/>
          </a:prstGeom>
        </p:spPr>
      </p:pic>
      <p:sp>
        <p:nvSpPr>
          <p:cNvPr id="33" name="Metin kutusu 20">
            <a:extLst>
              <a:ext uri="{FF2B5EF4-FFF2-40B4-BE49-F238E27FC236}">
                <a16:creationId xmlns:a16="http://schemas.microsoft.com/office/drawing/2014/main" xmlns="" id="{40C17127-0FB1-43A2-B4B0-9A316B1CFBAC}"/>
              </a:ext>
            </a:extLst>
          </p:cNvPr>
          <p:cNvSpPr txBox="1"/>
          <p:nvPr/>
        </p:nvSpPr>
        <p:spPr>
          <a:xfrm>
            <a:off x="11603985" y="10859589"/>
            <a:ext cx="145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No: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Metin kutusu 20">
            <a:extLst>
              <a:ext uri="{FF2B5EF4-FFF2-40B4-BE49-F238E27FC236}">
                <a16:creationId xmlns:a16="http://schemas.microsoft.com/office/drawing/2014/main" xmlns="" id="{40C17127-0FB1-43A2-B4B0-9A316B1CFBAC}"/>
              </a:ext>
            </a:extLst>
          </p:cNvPr>
          <p:cNvSpPr txBox="1"/>
          <p:nvPr/>
        </p:nvSpPr>
        <p:spPr>
          <a:xfrm>
            <a:off x="10655152" y="9581477"/>
            <a:ext cx="393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No: AAAAAAAAAAAA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çmişe bakış">
  <a:themeElements>
    <a:clrScheme name="Özel 7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173B53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93</TotalTime>
  <Words>76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Times New Roman</vt:lpstr>
      <vt:lpstr>Wingdings 2</vt:lpstr>
      <vt:lpstr>HDOfficeLightV0</vt:lpstr>
      <vt:lpstr>Geçmişe bakış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account</cp:lastModifiedBy>
  <cp:revision>9</cp:revision>
  <dcterms:created xsi:type="dcterms:W3CDTF">2018-10-31T15:45:34Z</dcterms:created>
  <dcterms:modified xsi:type="dcterms:W3CDTF">2023-05-31T09:40:47Z</dcterms:modified>
</cp:coreProperties>
</file>