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16" r:id="rId2"/>
  </p:sldMasterIdLst>
  <p:sldIdLst>
    <p:sldId id="257" r:id="rId3"/>
    <p:sldId id="259" r:id="rId4"/>
  </p:sldIdLst>
  <p:sldSz cx="25199975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6F"/>
    <a:srgbClr val="053595"/>
    <a:srgbClr val="162E54"/>
    <a:srgbClr val="173B53"/>
    <a:srgbClr val="EBA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2951631"/>
            <a:ext cx="18899981" cy="6266898"/>
          </a:xfrm>
        </p:spPr>
        <p:txBody>
          <a:bodyPr anchor="b">
            <a:normAutofit/>
          </a:bodyPr>
          <a:lstStyle>
            <a:lvl1pPr algn="ctr">
              <a:defRPr sz="63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9454517"/>
            <a:ext cx="18899981" cy="4345992"/>
          </a:xfrm>
        </p:spPr>
        <p:txBody>
          <a:bodyPr>
            <a:normAutofit/>
          </a:bodyPr>
          <a:lstStyle>
            <a:lvl1pPr marL="0" indent="0" algn="ctr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 algn="ctr">
              <a:buNone/>
              <a:defRPr sz="2953"/>
            </a:lvl2pPr>
            <a:lvl3pPr marL="964319" indent="0" algn="ctr">
              <a:buNone/>
              <a:defRPr sz="2531"/>
            </a:lvl3pPr>
            <a:lvl4pPr marL="1446479" indent="0" algn="ctr">
              <a:buNone/>
              <a:defRPr sz="2109"/>
            </a:lvl4pPr>
            <a:lvl5pPr marL="1928639" indent="0" algn="ctr">
              <a:buNone/>
              <a:defRPr sz="2109"/>
            </a:lvl5pPr>
            <a:lvl6pPr marL="2410798" indent="0" algn="ctr">
              <a:buNone/>
              <a:defRPr sz="2109"/>
            </a:lvl6pPr>
            <a:lvl7pPr marL="2892958" indent="0" algn="ctr">
              <a:buNone/>
              <a:defRPr sz="2109"/>
            </a:lvl7pPr>
            <a:lvl8pPr marL="3375118" indent="0" algn="ctr">
              <a:buNone/>
              <a:defRPr sz="2109"/>
            </a:lvl8pPr>
            <a:lvl9pPr marL="3857278" indent="0" algn="ctr">
              <a:buNone/>
              <a:defRPr sz="21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945867"/>
            <a:ext cx="5433745" cy="1525473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945869"/>
            <a:ext cx="15986235" cy="1525472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998" y="1992073"/>
            <a:ext cx="20789979" cy="93603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0998" spc="-13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725" y="11694974"/>
            <a:ext cx="20789979" cy="3000111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300" cap="all" spc="525" baseline="0">
                <a:solidFill>
                  <a:schemeClr val="tx2"/>
                </a:solidFill>
                <a:latin typeface="+mj-lt"/>
              </a:defRPr>
            </a:lvl1pPr>
            <a:lvl2pPr marL="1200059" indent="0" algn="ctr">
              <a:buNone/>
              <a:defRPr sz="6300"/>
            </a:lvl2pPr>
            <a:lvl3pPr marL="2400117" indent="0" algn="ctr">
              <a:buNone/>
              <a:defRPr sz="6300"/>
            </a:lvl3pPr>
            <a:lvl4pPr marL="3600176" indent="0" algn="ctr">
              <a:buNone/>
              <a:defRPr sz="5250"/>
            </a:lvl4pPr>
            <a:lvl5pPr marL="4800234" indent="0" algn="ctr">
              <a:buNone/>
              <a:defRPr sz="5250"/>
            </a:lvl5pPr>
            <a:lvl6pPr marL="6000293" indent="0" algn="ctr">
              <a:buNone/>
              <a:defRPr sz="5250"/>
            </a:lvl6pPr>
            <a:lvl7pPr marL="7200351" indent="0" algn="ctr">
              <a:buNone/>
              <a:defRPr sz="5250"/>
            </a:lvl7pPr>
            <a:lvl8pPr marL="8400410" indent="0" algn="ctr">
              <a:buNone/>
              <a:defRPr sz="5250"/>
            </a:lvl8pPr>
            <a:lvl9pPr marL="9600468" indent="0" algn="ctr">
              <a:buNone/>
              <a:defRPr sz="52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11400420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38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689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1992073"/>
            <a:ext cx="20789979" cy="936034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0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11688430"/>
            <a:ext cx="20789979" cy="300011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300" cap="all" spc="525" baseline="0">
                <a:solidFill>
                  <a:schemeClr val="tx2"/>
                </a:solidFill>
                <a:latin typeface="+mj-lt"/>
              </a:defRPr>
            </a:lvl1pPr>
            <a:lvl2pPr marL="120005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11400420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45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7998" y="4844625"/>
            <a:ext cx="10205990" cy="1056038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1987" y="4844627"/>
            <a:ext cx="10205990" cy="1056038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07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4845459"/>
            <a:ext cx="10205990" cy="193257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250" b="0" cap="all" baseline="0">
                <a:solidFill>
                  <a:schemeClr val="tx2"/>
                </a:soli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98" y="6778029"/>
            <a:ext cx="10205990" cy="88669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51987" y="4845459"/>
            <a:ext cx="10205990" cy="193257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250" b="0" cap="all" baseline="0">
                <a:solidFill>
                  <a:schemeClr val="tx2"/>
                </a:soli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51987" y="6778029"/>
            <a:ext cx="10205990" cy="88669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895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269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39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" y="0"/>
            <a:ext cx="8372689" cy="18000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350531" y="0"/>
            <a:ext cx="132300" cy="18000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99" y="1560055"/>
            <a:ext cx="6614993" cy="6000221"/>
          </a:xfrm>
        </p:spPr>
        <p:txBody>
          <a:bodyPr anchor="b">
            <a:normAutofit/>
          </a:bodyPr>
          <a:lstStyle>
            <a:lvl1pPr>
              <a:defRPr sz="9449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2490" y="1920071"/>
            <a:ext cx="13418987" cy="1380050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999" y="7680283"/>
            <a:ext cx="6614993" cy="886941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937">
                <a:solidFill>
                  <a:srgbClr val="FFFFFF"/>
                </a:solidFill>
              </a:defRPr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2181" y="16955445"/>
            <a:ext cx="5412271" cy="958369"/>
          </a:xfrm>
        </p:spPr>
        <p:txBody>
          <a:bodyPr/>
          <a:lstStyle>
            <a:lvl1pPr algn="l">
              <a:defRPr/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22490" y="16955445"/>
            <a:ext cx="9607490" cy="95836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48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3000479"/>
            <a:ext cx="25193413" cy="50001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5" y="12900937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13320490"/>
            <a:ext cx="20904167" cy="2160080"/>
          </a:xfrm>
        </p:spPr>
        <p:txBody>
          <a:bodyPr tIns="0" bIns="0" anchor="b">
            <a:noAutofit/>
          </a:bodyPr>
          <a:lstStyle>
            <a:lvl1pPr>
              <a:defRPr sz="9449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" y="0"/>
            <a:ext cx="25199945" cy="1290093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998" y="15504571"/>
            <a:ext cx="20915979" cy="156005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575"/>
              </a:spcAft>
              <a:buNone/>
              <a:defRPr sz="3937">
                <a:solidFill>
                  <a:srgbClr val="FFFFFF"/>
                </a:solidFill>
              </a:defRPr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92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426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082198"/>
            <a:ext cx="5433745" cy="151183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082198"/>
            <a:ext cx="15986234" cy="15118399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06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3" y="4494715"/>
            <a:ext cx="21734979" cy="7483761"/>
          </a:xfrm>
        </p:spPr>
        <p:txBody>
          <a:bodyPr anchor="b">
            <a:normAutofit/>
          </a:bodyPr>
          <a:lstStyle>
            <a:lvl1pPr>
              <a:defRPr sz="6327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3" y="11949609"/>
            <a:ext cx="21734979" cy="3937644"/>
          </a:xfrm>
        </p:spPr>
        <p:txBody>
          <a:bodyPr anchor="t">
            <a:normAutofit/>
          </a:bodyPr>
          <a:lstStyle>
            <a:lvl1pPr marL="0" indent="0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31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44647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4pPr>
            <a:lvl5pPr marL="192863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5pPr>
            <a:lvl6pPr marL="241079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6pPr>
            <a:lvl7pPr marL="289295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7pPr>
            <a:lvl8pPr marL="337511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8pPr>
            <a:lvl9pPr marL="385727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816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414468"/>
            <a:ext cx="10657489" cy="216726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6816" y="6581740"/>
            <a:ext cx="10657489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90" y="4414470"/>
            <a:ext cx="10709991" cy="21672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90" y="6581740"/>
            <a:ext cx="10709991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6"/>
            <a:ext cx="8126992" cy="4200147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>
              <a:defRPr sz="3374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8"/>
            <a:ext cx="8126992" cy="1000037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4"/>
            <a:ext cx="8126992" cy="4200155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 marL="0" indent="0">
              <a:buNone/>
              <a:defRPr sz="3374"/>
            </a:lvl1pPr>
            <a:lvl2pPr marL="482160" indent="0">
              <a:buNone/>
              <a:defRPr sz="2953"/>
            </a:lvl2pPr>
            <a:lvl3pPr marL="964319" indent="0">
              <a:buNone/>
              <a:defRPr sz="2531"/>
            </a:lvl3pPr>
            <a:lvl4pPr marL="1446479" indent="0">
              <a:buNone/>
              <a:defRPr sz="2109"/>
            </a:lvl4pPr>
            <a:lvl5pPr marL="1928639" indent="0">
              <a:buNone/>
              <a:defRPr sz="2109"/>
            </a:lvl5pPr>
            <a:lvl6pPr marL="2410798" indent="0">
              <a:buNone/>
              <a:defRPr sz="2109"/>
            </a:lvl6pPr>
            <a:lvl7pPr marL="2892958" indent="0">
              <a:buNone/>
              <a:defRPr sz="2109"/>
            </a:lvl7pPr>
            <a:lvl8pPr marL="3375118" indent="0">
              <a:buNone/>
              <a:defRPr sz="2109"/>
            </a:lvl8pPr>
            <a:lvl9pPr marL="3857278" indent="0">
              <a:buNone/>
              <a:defRPr sz="21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9"/>
            <a:ext cx="8126992" cy="1000036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816" y="960035"/>
            <a:ext cx="21734979" cy="3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800178"/>
            <a:ext cx="21734979" cy="1142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0"/>
            <a:ext cx="8504992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11801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64319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0" indent="-241080" algn="l" defTabSz="964319" rtl="0" eaLnBrk="1" latinLnBrk="0" hangingPunct="1">
        <a:lnSpc>
          <a:spcPct val="90000"/>
        </a:lnSpc>
        <a:spcBef>
          <a:spcPts val="1054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3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39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5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69718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187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403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619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09835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16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31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647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863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079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295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511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727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6800619"/>
            <a:ext cx="25199978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6626112"/>
            <a:ext cx="25199978" cy="17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6" y="4844625"/>
            <a:ext cx="20789982" cy="105603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8002" y="16955445"/>
            <a:ext cx="511000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rgbClr val="FFFFFF"/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078" y="16955445"/>
            <a:ext cx="996838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63527" y="16955445"/>
            <a:ext cx="271186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rgbClr val="FFFFFF"/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2466943" y="4561441"/>
            <a:ext cx="20600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4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2400117" rtl="0" eaLnBrk="1" latinLnBrk="0" hangingPunct="1">
        <a:lnSpc>
          <a:spcPct val="85000"/>
        </a:lnSpc>
        <a:spcBef>
          <a:spcPct val="0"/>
        </a:spcBef>
        <a:buNone/>
        <a:defRPr sz="12599" kern="1200" spc="-13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12" indent="-240012" algn="l" defTabSz="2400117" rtl="0" eaLnBrk="1" latinLnBrk="0" hangingPunct="1">
        <a:lnSpc>
          <a:spcPct val="90000"/>
        </a:lnSpc>
        <a:spcBef>
          <a:spcPts val="3150"/>
        </a:spcBef>
        <a:spcAft>
          <a:spcPts val="52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2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08049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47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488073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68096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48119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8728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41224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93720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6216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BFD534BB-3667-40FF-ACE5-A0E763921576}"/>
              </a:ext>
            </a:extLst>
          </p:cNvPr>
          <p:cNvSpPr/>
          <p:nvPr/>
        </p:nvSpPr>
        <p:spPr>
          <a:xfrm>
            <a:off x="10021824" y="-102498"/>
            <a:ext cx="15104999" cy="3357761"/>
          </a:xfrm>
          <a:prstGeom prst="rect">
            <a:avLst/>
          </a:prstGeom>
          <a:solidFill>
            <a:srgbClr val="2B2B6F"/>
          </a:solidFill>
          <a:ln>
            <a:solidFill>
              <a:srgbClr val="053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Women Development in Engineering, Science and Technology (WD-EST’23)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03-05, 2023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5071" r="5322" b="5510"/>
          <a:stretch/>
        </p:blipFill>
        <p:spPr>
          <a:xfrm>
            <a:off x="3262193" y="54863"/>
            <a:ext cx="3193471" cy="3200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8" t="1819" r="12354" b="5959"/>
          <a:stretch/>
        </p:blipFill>
        <p:spPr bwMode="auto">
          <a:xfrm>
            <a:off x="0" y="47960"/>
            <a:ext cx="3053677" cy="32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544" y="54863"/>
            <a:ext cx="3200400" cy="3200400"/>
          </a:xfrm>
          <a:prstGeom prst="rect">
            <a:avLst/>
          </a:prstGeom>
        </p:spPr>
      </p:pic>
      <p:sp>
        <p:nvSpPr>
          <p:cNvPr id="22" name="Metin kutusu 20">
            <a:extLst>
              <a:ext uri="{FF2B5EF4-FFF2-40B4-BE49-F238E27FC236}">
                <a16:creationId xmlns="" xmlns:a16="http://schemas.microsoft.com/office/drawing/2014/main" id="{40C17127-0FB1-43A2-B4B0-9A316B1CFBAC}"/>
              </a:ext>
            </a:extLst>
          </p:cNvPr>
          <p:cNvSpPr txBox="1"/>
          <p:nvPr/>
        </p:nvSpPr>
        <p:spPr>
          <a:xfrm>
            <a:off x="8238742" y="6538200"/>
            <a:ext cx="7780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Presentation</a:t>
            </a:r>
            <a:endParaRPr lang="tr-T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Metin kutusu 20">
            <a:extLst>
              <a:ext uri="{FF2B5EF4-FFF2-40B4-BE49-F238E27FC236}">
                <a16:creationId xmlns="" xmlns:a16="http://schemas.microsoft.com/office/drawing/2014/main" id="{40C17127-0FB1-43A2-B4B0-9A316B1CFBAC}"/>
              </a:ext>
            </a:extLst>
          </p:cNvPr>
          <p:cNvSpPr txBox="1"/>
          <p:nvPr/>
        </p:nvSpPr>
        <p:spPr>
          <a:xfrm>
            <a:off x="8238742" y="9806909"/>
            <a:ext cx="7196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Name</a:t>
            </a:r>
            <a:endParaRPr lang="tr-T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Metin kutusu 20">
            <a:extLst>
              <a:ext uri="{FF2B5EF4-FFF2-40B4-BE49-F238E27FC236}">
                <a16:creationId xmlns="" xmlns:a16="http://schemas.microsoft.com/office/drawing/2014/main" id="{40C17127-0FB1-43A2-B4B0-9A316B1CFBAC}"/>
              </a:ext>
            </a:extLst>
          </p:cNvPr>
          <p:cNvSpPr txBox="1"/>
          <p:nvPr/>
        </p:nvSpPr>
        <p:spPr>
          <a:xfrm>
            <a:off x="8238743" y="12037129"/>
            <a:ext cx="7196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tr-T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BFD534BB-3667-40FF-ACE5-A0E763921576}"/>
              </a:ext>
            </a:extLst>
          </p:cNvPr>
          <p:cNvSpPr/>
          <p:nvPr/>
        </p:nvSpPr>
        <p:spPr>
          <a:xfrm>
            <a:off x="0" y="-102498"/>
            <a:ext cx="25126823" cy="3357761"/>
          </a:xfrm>
          <a:prstGeom prst="rect">
            <a:avLst/>
          </a:prstGeom>
          <a:solidFill>
            <a:srgbClr val="2B2B6F"/>
          </a:solidFill>
          <a:ln>
            <a:solidFill>
              <a:srgbClr val="053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title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=""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0" y="16966060"/>
            <a:ext cx="25199975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on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Development in Engineering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 and Technology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(WD-EST’23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October 03-05, 2023</a:t>
            </a:r>
            <a:endParaRPr lang="tr-T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https://wdest.muet.edu.pk/</a:t>
            </a:r>
          </a:p>
        </p:txBody>
      </p:sp>
      <p:sp>
        <p:nvSpPr>
          <p:cNvPr id="2" name="Rectangle 1"/>
          <p:cNvSpPr/>
          <p:nvPr/>
        </p:nvSpPr>
        <p:spPr>
          <a:xfrm>
            <a:off x="76374" y="3255263"/>
            <a:ext cx="2724912" cy="1335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5071" r="5322" b="5510"/>
          <a:stretch/>
        </p:blipFill>
        <p:spPr>
          <a:xfrm>
            <a:off x="155267" y="8983735"/>
            <a:ext cx="2646019" cy="26517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8" t="1819" r="12354" b="5959"/>
          <a:stretch/>
        </p:blipFill>
        <p:spPr bwMode="auto">
          <a:xfrm>
            <a:off x="161369" y="4013726"/>
            <a:ext cx="2530189" cy="2651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" y="13333590"/>
            <a:ext cx="265176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çmişe bakış">
  <a:themeElements>
    <a:clrScheme name="Özel 7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173B53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95</TotalTime>
  <Words>50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Times New Roman</vt:lpstr>
      <vt:lpstr>Wingdings 2</vt:lpstr>
      <vt:lpstr>HDOfficeLightV0</vt:lpstr>
      <vt:lpstr>Geçmişe bakış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Microsoft account</cp:lastModifiedBy>
  <cp:revision>12</cp:revision>
  <dcterms:created xsi:type="dcterms:W3CDTF">2018-10-31T15:45:34Z</dcterms:created>
  <dcterms:modified xsi:type="dcterms:W3CDTF">2023-05-31T09:40:29Z</dcterms:modified>
</cp:coreProperties>
</file>